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6" r:id="rId2"/>
    <p:sldId id="337" r:id="rId3"/>
    <p:sldId id="338" r:id="rId4"/>
    <p:sldId id="339" r:id="rId5"/>
    <p:sldId id="340" r:id="rId6"/>
    <p:sldId id="341" r:id="rId7"/>
    <p:sldId id="342" r:id="rId8"/>
    <p:sldId id="343" r:id="rId9"/>
    <p:sldId id="34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37943"/>
            <a:ext cx="9144001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212. BUHLOMTE KHAWM IN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Bringing In the Sheaves</a:t>
            </a:r>
          </a:p>
          <a:p>
            <a:r>
              <a:rPr lang="en-US" sz="1500" dirty="0"/>
              <a:t>Late 126:6</a:t>
            </a:r>
          </a:p>
          <a:p>
            <a:r>
              <a:rPr lang="en-US" sz="1500" dirty="0"/>
              <a:t>Knowles Shaw, 1834-1878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02272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/>
              <a:t>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ci;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3384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la,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buhlomte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09020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Buhlomte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buhlomte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buhlomte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99484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Buhlomte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buhlomte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buhlomte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79747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Phalbi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lungmanna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62248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Kikhop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buhlomte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27435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la,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a’ding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a ci;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50024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buhlomte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01110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108</Words>
  <Application>Microsoft Office PowerPoint</Application>
  <PresentationFormat>On-screen Show (4:3)</PresentationFormat>
  <Paragraphs>26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212. BUHLOMTE KHAWM IN</vt:lpstr>
      <vt:lpstr>1</vt:lpstr>
      <vt:lpstr>PowerPoint Presentation</vt:lpstr>
      <vt:lpstr>Sakkik </vt:lpstr>
      <vt:lpstr>PowerPoint Presentation</vt:lpstr>
      <vt:lpstr>2</vt:lpstr>
      <vt:lpstr>PowerPoint Presentation</vt:lpstr>
      <vt:lpstr>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2018-12-14T14:17:05Z</dcterms:modified>
</cp:coreProperties>
</file>